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6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168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Your Name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69E35-5267-4588-8248-ABE27C68BA8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Instructor’s Name</a:t>
            </a:r>
          </a:p>
          <a:p>
            <a:r>
              <a:rPr lang="en-US" dirty="0" smtClean="0"/>
              <a:t>Class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9B7BE-C95A-44A1-8274-2DE4473E7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96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1B7CA-A64B-4860-B076-A8D5B2F49E66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A197E-A7CE-4220-8B0B-9C348E768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41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A197E-A7CE-4220-8B0B-9C348E7689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08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Customize your resume and cover letter so</a:t>
            </a:r>
            <a:r>
              <a:rPr lang="en-US" baseline="0" dirty="0" smtClean="0"/>
              <a:t> it stands out to the hiring manager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Tap the hidden job market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A197E-A7CE-4220-8B0B-9C348E7689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69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Hiring manager will see how</a:t>
            </a:r>
            <a:r>
              <a:rPr lang="en-US" baseline="0" dirty="0" smtClean="0"/>
              <a:t> you fit into the position</a:t>
            </a:r>
          </a:p>
          <a:p>
            <a:r>
              <a:rPr lang="en-US" baseline="0" dirty="0" smtClean="0"/>
              <a:t>Customizing the cover letter shows you took the time and are truly interested in the 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A197E-A7CE-4220-8B0B-9C348E7689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47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addition to Monster and Career Builder</a:t>
            </a:r>
            <a:r>
              <a:rPr lang="en-US" baseline="0" dirty="0" smtClean="0"/>
              <a:t> it is important to search MIS related job sites.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A197E-A7CE-4220-8B0B-9C348E7689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6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Speak with employees at</a:t>
            </a:r>
            <a:r>
              <a:rPr lang="en-US" baseline="0" dirty="0" smtClean="0"/>
              <a:t> companies of interest to you. They may know of jobs not yet posted.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A197E-A7CE-4220-8B0B-9C348E7689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1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3982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01773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8727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545942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435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35627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6173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Management information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05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Search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Customize your resume and cover letter</a:t>
            </a:r>
          </a:p>
          <a:p>
            <a:r>
              <a:rPr lang="en-US" dirty="0" smtClean="0"/>
              <a:t>Search for jobs on MIS-specific websites such as Dice.com</a:t>
            </a:r>
          </a:p>
          <a:p>
            <a:r>
              <a:rPr lang="en-US" dirty="0" smtClean="0"/>
              <a:t>Tap the hidden job market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28" y="2967789"/>
            <a:ext cx="5837597" cy="389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40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Customize your resume and Cover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job posting</a:t>
            </a:r>
          </a:p>
          <a:p>
            <a:r>
              <a:rPr lang="en-US" dirty="0" smtClean="0"/>
              <a:t>Link your qualifications to those they seek</a:t>
            </a:r>
          </a:p>
          <a:p>
            <a:r>
              <a:rPr lang="en-US" dirty="0" smtClean="0"/>
              <a:t>Update your resume as necessary</a:t>
            </a:r>
          </a:p>
          <a:p>
            <a:r>
              <a:rPr lang="en-US" dirty="0" smtClean="0"/>
              <a:t>Customize your cover letter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4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job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for jobs on MIS-related job web sites</a:t>
            </a:r>
          </a:p>
          <a:p>
            <a:pPr lvl="1"/>
            <a:r>
              <a:rPr lang="en-US" dirty="0" smtClean="0"/>
              <a:t>Dice.com</a:t>
            </a:r>
          </a:p>
          <a:p>
            <a:pPr lvl="1"/>
            <a:r>
              <a:rPr lang="en-US" dirty="0" smtClean="0"/>
              <a:t>TechCareers.com</a:t>
            </a:r>
          </a:p>
          <a:p>
            <a:pPr lvl="1"/>
            <a:r>
              <a:rPr lang="en-US" dirty="0" smtClean="0"/>
              <a:t>ComputerJobs.com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99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Hidden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via friends and family</a:t>
            </a:r>
          </a:p>
          <a:p>
            <a:r>
              <a:rPr lang="en-US" dirty="0" smtClean="0"/>
              <a:t>Use Social Media such as LinkedIn</a:t>
            </a:r>
          </a:p>
          <a:p>
            <a:r>
              <a:rPr lang="en-US" dirty="0" smtClean="0"/>
              <a:t>Speak with employees at companies of interest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902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 HD-RCA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 HD-RC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 HD-RC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4C90B2D-6D41-4755-90A4-ED86E7EA9F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</TotalTime>
  <Words>175</Words>
  <Application>Microsoft Office PowerPoint</Application>
  <PresentationFormat>Custom</PresentationFormat>
  <Paragraphs>32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Lucida Grande</vt:lpstr>
      <vt:lpstr>Trebuchet MS</vt:lpstr>
      <vt:lpstr>Slice</vt:lpstr>
      <vt:lpstr>Management information systems</vt:lpstr>
      <vt:lpstr>Job Search strategies</vt:lpstr>
      <vt:lpstr>Customize your resume and Cover letter</vt:lpstr>
      <vt:lpstr>MIS job websites</vt:lpstr>
      <vt:lpstr>The Hidden market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information systems</dc:title>
  <dc:creator>Amy</dc:creator>
  <cp:lastModifiedBy>Exploring Series</cp:lastModifiedBy>
  <cp:revision>3</cp:revision>
  <dcterms:created xsi:type="dcterms:W3CDTF">2012-11-06T22:18:11Z</dcterms:created>
  <dcterms:modified xsi:type="dcterms:W3CDTF">2013-01-16T21:30:09Z</dcterms:modified>
</cp:coreProperties>
</file>